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"fairground token" analogy from the white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having a username on Reddit or eBay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showing just part of your driver's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having a public notarized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these components work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analogies: ZKP is like proving you know a password without saying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the diagram following the login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that at no point is user data exposed to any single 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to specific current pain points each audience 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
Mention the $78 billion lost to identity theft in 2023 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 ways people can get involved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this is not a hierarchy but a spectrum of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parallel to physical world: like being in a public square without 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2025-03-25T14:31:27Z</dcterms:created>
  <dcterms:modified xsi:type="dcterms:W3CDTF">2025-03-25T14:31:27Z</dcterms:modified>
</cp:coreProperties>
</file>